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7DE93B7-B5B5-4F7F-B1A5-5D2E00FCD479}" type="datetimeFigureOut">
              <a:rPr lang="en-US" smtClean="0"/>
              <a:pPr/>
              <a:t>3/1/2009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9B4B8EA-BC4B-4998-8B85-1C488CEEF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Populating Utah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Anasazi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near the San Juan River</a:t>
            </a:r>
          </a:p>
          <a:p>
            <a:r>
              <a:rPr lang="en-US" dirty="0" smtClean="0"/>
              <a:t>Hunter-gatherers people but did develop farming. </a:t>
            </a:r>
          </a:p>
          <a:p>
            <a:r>
              <a:rPr lang="en-US" dirty="0" smtClean="0"/>
              <a:t>Dried and store food. Scientist have full rooms of  storage.</a:t>
            </a:r>
          </a:p>
          <a:p>
            <a:r>
              <a:rPr lang="en-US" dirty="0" smtClean="0"/>
              <a:t>Signs of Bow and Arrow use.</a:t>
            </a:r>
          </a:p>
          <a:p>
            <a:r>
              <a:rPr lang="en-US" dirty="0" smtClean="0"/>
              <a:t>Irrigated and built dams</a:t>
            </a:r>
          </a:p>
          <a:p>
            <a:r>
              <a:rPr lang="en-US" dirty="0" smtClean="0"/>
              <a:t>Lived in pit houses and apartment dwellings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Fremont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in Utah about the same time as the Anasazi people.</a:t>
            </a:r>
          </a:p>
          <a:p>
            <a:r>
              <a:rPr lang="en-US" dirty="0" smtClean="0"/>
              <a:t>Lived in the dry valleys and great basin.</a:t>
            </a:r>
          </a:p>
          <a:p>
            <a:r>
              <a:rPr lang="en-US" dirty="0" smtClean="0"/>
              <a:t>Variety in culture based on trade and environment.</a:t>
            </a:r>
          </a:p>
          <a:p>
            <a:r>
              <a:rPr lang="en-US" dirty="0" smtClean="0"/>
              <a:t>Lived in a pit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458200" cy="1066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Indians in Utah when Europeans arrived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Ute, Navajo, Paiute, Goshute, Shoshone</a:t>
            </a:r>
          </a:p>
          <a:p>
            <a:r>
              <a:rPr lang="en-US" dirty="0" smtClean="0"/>
              <a:t>Utes took up most of Utah</a:t>
            </a:r>
          </a:p>
          <a:p>
            <a:r>
              <a:rPr lang="en-US" dirty="0" smtClean="0"/>
              <a:t>No state boundaries back then</a:t>
            </a:r>
          </a:p>
          <a:p>
            <a:r>
              <a:rPr lang="en-US" dirty="0" smtClean="0"/>
              <a:t>Culture varied a lot within Native American tribes.</a:t>
            </a:r>
          </a:p>
          <a:p>
            <a:r>
              <a:rPr lang="en-US" dirty="0" smtClean="0"/>
              <a:t>Really </a:t>
            </a:r>
            <a:r>
              <a:rPr lang="en-US" smtClean="0"/>
              <a:t>spiritual people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discovering history we use two types of resources: Primary sources and secondary sources.</a:t>
            </a:r>
          </a:p>
          <a:p>
            <a:r>
              <a:rPr lang="en-US" dirty="0" smtClean="0"/>
              <a:t>Primary Sources are made by people who were there at the time.</a:t>
            </a:r>
          </a:p>
          <a:p>
            <a:r>
              <a:rPr lang="en-US" dirty="0" smtClean="0"/>
              <a:t>Secondary Sources are indirect accounts of what happened.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Archaeologists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Scientist that study people we do not have a written account for.</a:t>
            </a:r>
          </a:p>
          <a:p>
            <a:r>
              <a:rPr lang="en-US" dirty="0" smtClean="0"/>
              <a:t>Use things like clay pots, charred bones, and burial sites.</a:t>
            </a:r>
          </a:p>
          <a:p>
            <a:r>
              <a:rPr lang="en-US" dirty="0" smtClean="0"/>
              <a:t>Can not know everything, because we do not have all the pieces. Ex: Written language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Prehistoric vs. Historic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Prehistoric refers to people before there was any written accounts.</a:t>
            </a:r>
          </a:p>
          <a:p>
            <a:r>
              <a:rPr lang="en-US" dirty="0" smtClean="0"/>
              <a:t>Historic refers to the time in history where we have written accounts.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 Cave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 found by Jesse Jennings</a:t>
            </a:r>
          </a:p>
          <a:p>
            <a:r>
              <a:rPr lang="en-US" dirty="0" smtClean="0"/>
              <a:t>Inside they found leather scraps, piece of strings, net of twine, coarse fabric.</a:t>
            </a:r>
          </a:p>
          <a:p>
            <a:r>
              <a:rPr lang="en-US" dirty="0" smtClean="0"/>
              <a:t>Oldest material was over 11,000 years old.</a:t>
            </a:r>
          </a:p>
          <a:p>
            <a:r>
              <a:rPr lang="en-US" dirty="0" smtClean="0"/>
              <a:t>One of the oldest human sites in Northern America.</a:t>
            </a:r>
          </a:p>
          <a:p>
            <a:r>
              <a:rPr lang="en-US" dirty="0" smtClean="0"/>
              <a:t>Evidence suggest that desert population sparse, hunter-gatherers, cave dwellers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Hogup Cave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Limestone cavern just west of the Great Salt Lake.</a:t>
            </a:r>
          </a:p>
          <a:p>
            <a:r>
              <a:rPr lang="en-US" dirty="0" smtClean="0"/>
              <a:t>Found and studied in the 1960’s</a:t>
            </a:r>
          </a:p>
          <a:p>
            <a:r>
              <a:rPr lang="en-US" dirty="0" smtClean="0"/>
              <a:t>Used for over 8,000 years by different cultures.</a:t>
            </a:r>
          </a:p>
          <a:p>
            <a:r>
              <a:rPr lang="en-US" dirty="0" smtClean="0"/>
              <a:t>First culture used it mainly to harvest pickle weed: probably use it a preservative.</a:t>
            </a:r>
          </a:p>
          <a:p>
            <a:r>
              <a:rPr lang="en-US" dirty="0" smtClean="0"/>
              <a:t>Second culture</a:t>
            </a:r>
            <a:r>
              <a:rPr lang="en-US" dirty="0"/>
              <a:t>,</a:t>
            </a:r>
            <a:r>
              <a:rPr lang="en-US" dirty="0" smtClean="0"/>
              <a:t> Fremont people, used it as a temporary shelter.</a:t>
            </a:r>
          </a:p>
          <a:p>
            <a:r>
              <a:rPr lang="en-US" dirty="0" smtClean="0"/>
              <a:t>Third was used by Shoshone left pottery and animal hides.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Paleo-Indian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Paleo means ancient</a:t>
            </a:r>
          </a:p>
          <a:p>
            <a:r>
              <a:rPr lang="en-US" dirty="0" smtClean="0"/>
              <a:t>They lived all over North America</a:t>
            </a:r>
          </a:p>
          <a:p>
            <a:r>
              <a:rPr lang="en-US" dirty="0" smtClean="0"/>
              <a:t>Were a hunter-gatherers</a:t>
            </a:r>
          </a:p>
          <a:p>
            <a:r>
              <a:rPr lang="en-US" dirty="0" smtClean="0"/>
              <a:t>Hunted animals that do not exist anymore: mammoths, and sabertooth tiger.</a:t>
            </a:r>
          </a:p>
          <a:p>
            <a:r>
              <a:rPr lang="en-US" dirty="0" smtClean="0"/>
              <a:t>Thin sticks used as spears</a:t>
            </a:r>
          </a:p>
          <a:p>
            <a:r>
              <a:rPr lang="en-US" dirty="0" smtClean="0"/>
              <a:t>They also gathered seeds, nuts, and other wild plants.</a:t>
            </a:r>
          </a:p>
          <a:p>
            <a:r>
              <a:rPr lang="en-US" dirty="0" smtClean="0"/>
              <a:t>Had to move around in order to survive.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Archaic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Followed the Paleo-Indian People.</a:t>
            </a:r>
          </a:p>
          <a:p>
            <a:r>
              <a:rPr lang="en-US" dirty="0" smtClean="0"/>
              <a:t>Were once again a hunter-gatherer people.</a:t>
            </a:r>
          </a:p>
          <a:p>
            <a:r>
              <a:rPr lang="en-US" dirty="0" smtClean="0"/>
              <a:t>All over North America.</a:t>
            </a:r>
          </a:p>
          <a:p>
            <a:r>
              <a:rPr lang="en-US" dirty="0" smtClean="0"/>
              <a:t>Ones in Utah were called Desert Gatherers.</a:t>
            </a:r>
          </a:p>
          <a:p>
            <a:r>
              <a:rPr lang="en-US" dirty="0" smtClean="0"/>
              <a:t>Knew where to find foods at certain times in the year.</a:t>
            </a:r>
          </a:p>
          <a:p>
            <a:r>
              <a:rPr lang="en-US" dirty="0" smtClean="0"/>
              <a:t>Built simple open shelters called Wiki-ups out of tree branches and limbs. Disposed of it when they moved 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Baskets, Tools, and Weapons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Baskets made of plant fibers.</a:t>
            </a:r>
          </a:p>
          <a:p>
            <a:r>
              <a:rPr lang="en-US" dirty="0" smtClean="0"/>
              <a:t>Flat baskets to sort dry foods</a:t>
            </a:r>
          </a:p>
          <a:p>
            <a:r>
              <a:rPr lang="en-US" dirty="0" smtClean="0"/>
              <a:t>Deep cone shape baskets to gather.</a:t>
            </a:r>
          </a:p>
          <a:p>
            <a:r>
              <a:rPr lang="en-US" dirty="0" smtClean="0"/>
              <a:t>Tools-made of fibers were used to make shoes, ropes, string, threads, snares and traps.</a:t>
            </a:r>
          </a:p>
          <a:p>
            <a:r>
              <a:rPr lang="en-US" dirty="0" smtClean="0"/>
              <a:t>Atlatl and spear were their main weapon. Atlatl was a spear thrower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168</TotalTime>
  <Words>527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Populating Utah</vt:lpstr>
      <vt:lpstr>Sources</vt:lpstr>
      <vt:lpstr>Archaeologists</vt:lpstr>
      <vt:lpstr>Prehistoric vs. Historic</vt:lpstr>
      <vt:lpstr>Danger Cave</vt:lpstr>
      <vt:lpstr>Hogup Cave</vt:lpstr>
      <vt:lpstr>Paleo-Indian People</vt:lpstr>
      <vt:lpstr>The Archaic People</vt:lpstr>
      <vt:lpstr>Making Baskets, Tools, and Weapons</vt:lpstr>
      <vt:lpstr>Anasazi</vt:lpstr>
      <vt:lpstr>The Fremont People</vt:lpstr>
      <vt:lpstr>Indians in Utah when Europeans arrived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Populating Utah</dc:title>
  <dc:creator> </dc:creator>
  <cp:lastModifiedBy> </cp:lastModifiedBy>
  <cp:revision>14</cp:revision>
  <dcterms:created xsi:type="dcterms:W3CDTF">2009-02-23T22:36:49Z</dcterms:created>
  <dcterms:modified xsi:type="dcterms:W3CDTF">2009-03-02T03:08:14Z</dcterms:modified>
</cp:coreProperties>
</file>